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CB994-0C23-40F3-A852-E531AD371572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D2C5-FE92-4AFA-8AE0-006C4A532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3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3AF1-FE5B-4A63-9AC9-409CC53429A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5D3-A95B-4EC4-8258-9821B2BE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3AF1-FE5B-4A63-9AC9-409CC53429A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25D3-A95B-4EC4-8258-9821B2BE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MBTI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MBTI?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does MBTI Assess?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The Rules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E-I Preferences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S-N Preferences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997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T-F Preferences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94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J-P Preferences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8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Your Type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2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MBTI</vt:lpstr>
      <vt:lpstr>What is MBTI?</vt:lpstr>
      <vt:lpstr>What does MBTI Assess?</vt:lpstr>
      <vt:lpstr>The Rules</vt:lpstr>
      <vt:lpstr>E-I Preferences</vt:lpstr>
      <vt:lpstr>S-N Preferences</vt:lpstr>
      <vt:lpstr>T-F Preferences</vt:lpstr>
      <vt:lpstr>J-P Preferences</vt:lpstr>
      <vt:lpstr>Your Type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MBTI</dc:title>
  <dc:creator>Denise Fletcher</dc:creator>
  <cp:keywords>MBTI</cp:keywords>
  <cp:lastModifiedBy>Denise Fletcher</cp:lastModifiedBy>
  <cp:revision>3</cp:revision>
  <cp:lastPrinted>2019-11-28T02:03:43Z</cp:lastPrinted>
  <dcterms:created xsi:type="dcterms:W3CDTF">2016-07-21T15:13:00Z</dcterms:created>
  <dcterms:modified xsi:type="dcterms:W3CDTF">2019-11-28T02:10:08Z</dcterms:modified>
</cp:coreProperties>
</file>